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7" r:id="rId3"/>
    <p:sldId id="256" r:id="rId4"/>
    <p:sldId id="258" r:id="rId5"/>
    <p:sldId id="259" r:id="rId6"/>
    <p:sldId id="260" r:id="rId7"/>
    <p:sldId id="261" r:id="rId8"/>
    <p:sldId id="262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36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5BA59C5-22A0-06C8-3836-3F099ABD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E72ABB-3452-A3AA-3F53-F6C0CEC4D6A9}"/>
              </a:ext>
            </a:extLst>
          </p:cNvPr>
          <p:cNvSpPr/>
          <p:nvPr/>
        </p:nvSpPr>
        <p:spPr>
          <a:xfrm>
            <a:off x="793790" y="10910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TDB – Tibet Digital Bank</a:t>
            </a:r>
          </a:p>
          <a:p>
            <a:pPr marL="0" indent="0" algn="l">
              <a:buNone/>
            </a:pPr>
            <a:r>
              <a:rPr lang="en-US" sz="2800" b="1" i="0" dirty="0">
                <a:solidFill>
                  <a:srgbClr val="141D2E"/>
                </a:solidFill>
                <a:effectLst/>
                <a:latin typeface="__Inter_a923d8"/>
              </a:rPr>
              <a:t>Finance: </a:t>
            </a:r>
            <a:r>
              <a:rPr lang="en-US" sz="2800" b="0" i="0" dirty="0">
                <a:solidFill>
                  <a:srgbClr val="141D2E"/>
                </a:solidFill>
                <a:effectLst/>
                <a:latin typeface="__Inter_a923d8"/>
              </a:rPr>
              <a:t>digital currencies, taxation, and sovereign wealth management.</a:t>
            </a:r>
            <a:endParaRPr lang="en-US" sz="2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BE276C7-6276-D051-94E1-CE6CAF564474}"/>
              </a:ext>
            </a:extLst>
          </p:cNvPr>
          <p:cNvSpPr/>
          <p:nvPr/>
        </p:nvSpPr>
        <p:spPr>
          <a:xfrm>
            <a:off x="793790" y="3135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Financial Solutions for E-Tibet: Winning Strategies Using Blockchain &amp; Digital Finance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B00E471-3919-7C6E-AA75-C4FF95DB7932}"/>
              </a:ext>
            </a:extLst>
          </p:cNvPr>
          <p:cNvSpPr/>
          <p:nvPr/>
        </p:nvSpPr>
        <p:spPr>
          <a:xfrm>
            <a:off x="793790" y="39007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Introduction: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10E627A-0F4B-D5B8-08D5-4F450CFBDC17}"/>
              </a:ext>
            </a:extLst>
          </p:cNvPr>
          <p:cNvSpPr/>
          <p:nvPr/>
        </p:nvSpPr>
        <p:spPr>
          <a:xfrm>
            <a:off x="793790" y="45187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stand before you today to propose groundbreaking financial solutions for E-Tibet, aiming to revolutionize its economic landscape through innovation and technology.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A992C97-2FD0-F9F1-7B25-70B3E8E8051B}"/>
              </a:ext>
            </a:extLst>
          </p:cNvPr>
          <p:cNvSpPr/>
          <p:nvPr/>
        </p:nvSpPr>
        <p:spPr>
          <a:xfrm>
            <a:off x="793790" y="56867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 is to create a robust financial infrastructure that incorporates cutting-edge technologies including Web3, blockchain, and digital finance to address E-Tibet’s unique challenges and capitalize on emerging opportunities.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096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045" y="11200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Ideation &amp; Planning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620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86171" y="3510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Tibet's financial challenges?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46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digital currency help governance and economy?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15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automate taxation while ensuring trust?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345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we manage wealth for future growth?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44836" y="259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TDB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0" y="35106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 Stable coin or Central Bank Digital Currency (CBDC) specifically tailored for E-Tibet.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Tibet Digital Bank Coin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512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stability, security, and widespread accessibility to foster economic participation and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F11CB-7B97-66CA-3D00-D4304BDE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2" r="7172"/>
          <a:stretch/>
        </p:blipFill>
        <p:spPr>
          <a:xfrm>
            <a:off x="0" y="1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775" y="725448"/>
            <a:ext cx="7715250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&amp; Smart Contract Development 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0775" y="2371011"/>
            <a:ext cx="3755588" cy="2186464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2468" y="258270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Currency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2468" y="3039904"/>
            <a:ext cx="333220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Tibetan Digital Bank Coin (TDB Coin) as a stablecoin (ERC-20) with staked reserves (gold-backed or algorithmic).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437" y="2371011"/>
            <a:ext cx="3755588" cy="2186464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72130" y="258270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Taxation Model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2130" y="3039904"/>
            <a:ext cx="333220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deduct taxes automatically from transactions. Users choose between income tax, transaction tax, or staking tax.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0775" y="4761548"/>
            <a:ext cx="7715250" cy="1533525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12468" y="4973241"/>
            <a:ext cx="378904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Sovereign Wealth Management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2468" y="5430441"/>
            <a:ext cx="729186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Treasury smart contract to allocate funds. DeFi staking to generate passive income. Voting contract for fund allocation.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0775" y="6524625"/>
            <a:ext cx="7715250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 Development (Solidity/Rust): Token contract (ERC-20), Tax contract (auto-deduction), Treasury management contract, Voting contract for fund allocation.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498533"/>
            <a:ext cx="5721072" cy="715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TDB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4578548"/>
            <a:ext cx="544830" cy="544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5429" y="4540448"/>
            <a:ext cx="1234225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Economic Inclusion: Increased access to formal banking services for all residents, fostering financial inclusion and empowerment.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525429" y="5314117"/>
            <a:ext cx="1234225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Transparency: Streamlined governance processes and reduced corruption through decentralized ledger systems.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525429" y="5739051"/>
            <a:ext cx="1234225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Hub: Positioning E-Tibet as a leader in fintech innovation, attracting talent and investments.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525429" y="6163985"/>
            <a:ext cx="1234225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Growth: Strategic allocation of resources towards education, healthcare, and infrastructure, driving socio-economic progress.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62714" y="7106603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052"/>
            <a:ext cx="88767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Development &amp; Wallet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734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7895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8022" y="338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Dashboard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268022" y="389286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wallet balance, tax deductions, and investments. Allow transactions &amp; treasury voting.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8779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8022" y="47455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Wallet Integration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2268022" y="525375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MetaMask or Solana Wallet for seamless user experience.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79663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68022" y="6106478"/>
            <a:ext cx="41994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 &amp; Visualization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2268022" y="661463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Charts for tax revenue &amp; sovereign wealth fund. Transaction history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043" y="451128"/>
            <a:ext cx="4302681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Winning Factors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60043" y="1316712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060043" y="2062401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tax &amp; sovereign wealth model.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060043" y="2898338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Functionality</a:t>
            </a:r>
            <a:endParaRPr lang="en-US" sz="4250" dirty="0"/>
          </a:p>
        </p:txBody>
      </p:sp>
      <p:sp>
        <p:nvSpPr>
          <p:cNvPr id="7" name="Text 4"/>
          <p:cNvSpPr/>
          <p:nvPr/>
        </p:nvSpPr>
        <p:spPr>
          <a:xfrm>
            <a:off x="6060043" y="3644027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working smart contract &amp; app.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60043" y="4479965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4250" dirty="0"/>
          </a:p>
        </p:txBody>
      </p:sp>
      <p:sp>
        <p:nvSpPr>
          <p:cNvPr id="9" name="Text 6"/>
          <p:cNvSpPr/>
          <p:nvPr/>
        </p:nvSpPr>
        <p:spPr>
          <a:xfrm>
            <a:off x="6060043" y="5225653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&amp; intuitive UI.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060043" y="6061591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</a:t>
            </a:r>
            <a:endParaRPr lang="en-US" sz="4250" dirty="0"/>
          </a:p>
        </p:txBody>
      </p:sp>
      <p:sp>
        <p:nvSpPr>
          <p:cNvPr id="11" name="Text 8"/>
          <p:cNvSpPr/>
          <p:nvPr/>
        </p:nvSpPr>
        <p:spPr>
          <a:xfrm>
            <a:off x="6060043" y="6807279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Feasible adoption for E-Tibet.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0043" y="7253883"/>
            <a:ext cx="7996714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Focusing on innovation, functionality, user experience, and real-world application will increase the chances of winning the hackathon. Let's Build &amp; Win This Hackathon!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5510332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6" y="1816894"/>
            <a:ext cx="5504140" cy="5504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58345" y="1769626"/>
            <a:ext cx="71449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758345" y="2294215"/>
            <a:ext cx="7144941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adopting these forward-thinking financial solutions, E-Tibet stands poised to become a beacon of modern economic transformation, setting a precedent for regions worldwide seeking to leverage blockchain and digital finance for inclusive and sustainable development.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758345" y="4161830"/>
            <a:ext cx="71449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758345" y="4686419"/>
            <a:ext cx="714494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this transformational journey; together, let's shape the future of E-Tibet and inspire change across the globe.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4616" y="7793236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518</Words>
  <Application>Microsoft Office PowerPoint</Application>
  <PresentationFormat>Custom</PresentationFormat>
  <Paragraphs>58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</vt:lpstr>
      <vt:lpstr>Petrona Bold</vt:lpstr>
      <vt:lpstr>Arial</vt:lpstr>
      <vt:lpstr>__Inter_a923d8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Madhav Inbasekar</cp:lastModifiedBy>
  <cp:revision>8</cp:revision>
  <dcterms:created xsi:type="dcterms:W3CDTF">2025-03-23T05:10:32Z</dcterms:created>
  <dcterms:modified xsi:type="dcterms:W3CDTF">2025-03-23T06:09:29Z</dcterms:modified>
</cp:coreProperties>
</file>